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4969" autoAdjust="0"/>
  </p:normalViewPr>
  <p:slideViewPr>
    <p:cSldViewPr snapToGrid="0" showGuides="1">
      <p:cViewPr varScale="1">
        <p:scale>
          <a:sx n="73" d="100"/>
          <a:sy n="73" d="100"/>
        </p:scale>
        <p:origin x="1272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6787D-518B-4D71-8F0D-67217B2C9A85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A3F4E-0279-4AD0-9CDA-B9CA958B7F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41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hu-HU" dirty="0"/>
              <a:t>os. Üdvözlök mindenkit. Én Ye</a:t>
            </a:r>
            <a:r>
              <a:rPr lang="en-GB" dirty="0"/>
              <a:t>-r</a:t>
            </a:r>
            <a:r>
              <a:rPr lang="hu-HU" dirty="0"/>
              <a:t>ől vagy talán jobban ismert nevén Kanye West</a:t>
            </a:r>
            <a:r>
              <a:rPr lang="en-GB" dirty="0"/>
              <a:t>-</a:t>
            </a:r>
            <a:r>
              <a:rPr lang="hu-HU" dirty="0"/>
              <a:t>ről</a:t>
            </a:r>
            <a:r>
              <a:rPr lang="en-GB" dirty="0"/>
              <a:t> k</a:t>
            </a:r>
            <a:r>
              <a:rPr lang="hu-HU" dirty="0"/>
              <a:t>észítettem egy prezentációt ami vizsonylag röviden de be mutatja karrierje legfontosabb pontjait. De annyira alapossan igazából nem tudok bele menni mert akkor akár órákig is tarthatnám az előadást.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027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Amit </a:t>
            </a:r>
            <a:r>
              <a:rPr lang="en-GB" dirty="0" err="1"/>
              <a:t>fontos</a:t>
            </a:r>
            <a:r>
              <a:rPr lang="en-GB" dirty="0"/>
              <a:t> </a:t>
            </a:r>
            <a:r>
              <a:rPr lang="en-GB" dirty="0" err="1"/>
              <a:t>tudni</a:t>
            </a:r>
            <a:r>
              <a:rPr lang="en-GB" dirty="0"/>
              <a:t> </a:t>
            </a:r>
            <a:r>
              <a:rPr lang="hu-HU" dirty="0"/>
              <a:t>róla hogy 1977-ben pontossabban Június 8-á</a:t>
            </a:r>
            <a:r>
              <a:rPr lang="en-GB" dirty="0"/>
              <a:t>n</a:t>
            </a:r>
            <a:r>
              <a:rPr lang="hu-HU" dirty="0"/>
              <a:t> született Atlantában Kanye Omari West néven. Azo</a:t>
            </a:r>
            <a:r>
              <a:rPr lang="en-GB" dirty="0"/>
              <a:t>n</a:t>
            </a:r>
            <a:r>
              <a:rPr lang="hu-HU" dirty="0"/>
              <a:t>ban miútán szülei elváltak 3 éves korában Kanye és édesanyja, Donda </a:t>
            </a:r>
            <a:r>
              <a:rPr lang="en-GB" dirty="0"/>
              <a:t>Illinois</a:t>
            </a:r>
            <a:r>
              <a:rPr lang="hu-HU" dirty="0"/>
              <a:t>-ba azon belül is </a:t>
            </a:r>
            <a:r>
              <a:rPr lang="en-GB" dirty="0"/>
              <a:t>Chicago</a:t>
            </a:r>
            <a:r>
              <a:rPr lang="hu-HU" dirty="0"/>
              <a:t>-</a:t>
            </a:r>
            <a:r>
              <a:rPr lang="en-GB" dirty="0" err="1"/>
              <a:t>ba</a:t>
            </a:r>
            <a:r>
              <a:rPr lang="hu-HU" dirty="0"/>
              <a:t> költözött. Apja Ray pedig egy egykor</a:t>
            </a:r>
            <a:r>
              <a:rPr lang="en-GB" dirty="0" err="1"/>
              <a:t>i</a:t>
            </a:r>
            <a:r>
              <a:rPr lang="hu-HU" dirty="0"/>
              <a:t> Black Panther Party tag ami egyébként egy szélső baloldali, Mar</a:t>
            </a:r>
            <a:r>
              <a:rPr lang="en-GB" dirty="0"/>
              <a:t>x</a:t>
            </a:r>
            <a:r>
              <a:rPr lang="hu-HU" dirty="0"/>
              <a:t>ista és Leninista párt volt</a:t>
            </a:r>
            <a:r>
              <a:rPr lang="en-GB" dirty="0"/>
              <a:t> k</a:t>
            </a:r>
            <a:r>
              <a:rPr lang="hu-HU" dirty="0"/>
              <a:t>ésöbb pedig a sajtófotós pályát választotta és az egyike volt az első fekete sajtófotósoknak.</a:t>
            </a:r>
            <a:r>
              <a:rPr lang="en-GB" dirty="0"/>
              <a:t> </a:t>
            </a:r>
            <a:r>
              <a:rPr lang="en-GB" dirty="0" err="1"/>
              <a:t>Azt</a:t>
            </a:r>
            <a:r>
              <a:rPr lang="hu-HU" dirty="0"/>
              <a:t>án pedig keresztény tanácsadóként is tevékenykedett majd 2006-ban megnyitotta fia támogatásával a </a:t>
            </a:r>
            <a:r>
              <a:rPr lang="en-GB" dirty="0"/>
              <a:t>Good Water Store and Café-t</a:t>
            </a:r>
            <a:r>
              <a:rPr lang="hu-HU" dirty="0"/>
              <a:t> ami nem meglepő módon egy kávézó azomban egy apró kics csavarall ugyanis nem csak kávét árultak hanem tisztított… vagy hát ilyen szűrt vizet is</a:t>
            </a:r>
            <a:r>
              <a:rPr lang="en-GB" dirty="0"/>
              <a:t>. Anyja </a:t>
            </a:r>
            <a:r>
              <a:rPr lang="en-GB" dirty="0" err="1"/>
              <a:t>pedig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Angol </a:t>
            </a:r>
            <a:r>
              <a:rPr lang="en-GB" dirty="0" err="1"/>
              <a:t>professzor</a:t>
            </a:r>
            <a:r>
              <a:rPr lang="en-GB" dirty="0"/>
              <a:t> volt a Clark Atlanta </a:t>
            </a:r>
            <a:r>
              <a:rPr lang="en-GB" dirty="0" err="1"/>
              <a:t>egyetemn</a:t>
            </a:r>
            <a:r>
              <a:rPr lang="hu-HU" dirty="0"/>
              <a:t>él</a:t>
            </a:r>
            <a:r>
              <a:rPr lang="en-GB" dirty="0"/>
              <a:t> </a:t>
            </a:r>
            <a:r>
              <a:rPr lang="hu-HU" dirty="0"/>
              <a:t>és vezette is az angol tanszéket Chicago-ban az állami egyetemen </a:t>
            </a:r>
            <a:r>
              <a:rPr lang="en-GB" dirty="0"/>
              <a:t>mi</a:t>
            </a:r>
            <a:r>
              <a:rPr lang="hu-HU" dirty="0"/>
              <a:t>elött Donda vissza vonult hogy Kanye managere legyen.</a:t>
            </a:r>
            <a:r>
              <a:rPr lang="en-GB" dirty="0"/>
              <a:t> </a:t>
            </a:r>
            <a:r>
              <a:rPr lang="en-GB" dirty="0" err="1"/>
              <a:t>Zenei</a:t>
            </a:r>
            <a:r>
              <a:rPr lang="en-GB" dirty="0"/>
              <a:t> </a:t>
            </a:r>
            <a:r>
              <a:rPr lang="en-GB" dirty="0" err="1"/>
              <a:t>karrier</a:t>
            </a:r>
            <a:r>
              <a:rPr lang="hu-HU" dirty="0"/>
              <a:t>jét producerként kezdte </a:t>
            </a:r>
            <a:r>
              <a:rPr lang="hu-HU" b="0" dirty="0"/>
              <a:t>a 90-es évek közepétől kisebb lokális előadóknak készített zenei alapokat. 1998-ban az első producer volt aki szerződést kötött a Hip Hop Since 1978-al ami egy produkció mendzsment cég. Kanye nem tudott önálló albumokat kiadni a Deric Angelettie-vel való kapcsolata miatt ezért megalapította a Go-Getters hip hop csoportot ami belőle és több Chicago-i rapperből állt. 2000-ben kezdte pályafutását a </a:t>
            </a:r>
            <a:r>
              <a:rPr lang="hu-HU" dirty="0"/>
              <a:t>Jay-Z által alapított </a:t>
            </a:r>
            <a:r>
              <a:rPr lang="en-GB" b="0" dirty="0"/>
              <a:t>Roc-A-Fella</a:t>
            </a:r>
            <a:r>
              <a:rPr lang="hu-HU" b="0" dirty="0"/>
              <a:t> Records-nál </a:t>
            </a:r>
            <a:r>
              <a:rPr lang="en-GB" b="0" dirty="0"/>
              <a:t>“in house” </a:t>
            </a:r>
            <a:r>
              <a:rPr lang="en-GB" b="0" dirty="0" err="1"/>
              <a:t>producerk</a:t>
            </a:r>
            <a:r>
              <a:rPr lang="hu-HU" b="0" dirty="0"/>
              <a:t>ént. Prodcer pályája sínen volt azomban rapperként nem illett bele a szterotípikus gengszter rapper stílusba ezért a legtöbb kiadó elutasította. 2002 után elszenvedett balesete után a két hét kórház meghozta neki az ihletet és felvette a Through The Wire c. számát úgy hogy az állkapcsa még épp hogy felépülésben volt. Késöbb ez a szám megjelent Kanye első albumának tekintett The College Dropout c. albumában.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365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Kanye West </a:t>
            </a:r>
            <a:r>
              <a:rPr lang="hu-HU" dirty="0"/>
              <a:t>összesen 11 szóló stúdió albumot adott ki a mai napig. Ezek idő rendi sorrendben a következők: The College Dropout </a:t>
            </a:r>
            <a:r>
              <a:rPr lang="en-GB" dirty="0"/>
              <a:t>(</a:t>
            </a:r>
            <a:r>
              <a:rPr lang="hu-HU" dirty="0"/>
              <a:t>2004</a:t>
            </a:r>
            <a:r>
              <a:rPr lang="en-GB" dirty="0"/>
              <a:t>)</a:t>
            </a:r>
            <a:r>
              <a:rPr lang="hu-HU" dirty="0"/>
              <a:t>, Late Registration (2005), Graduation (2007), 808s </a:t>
            </a:r>
            <a:r>
              <a:rPr lang="en-GB" dirty="0"/>
              <a:t>&amp; </a:t>
            </a:r>
            <a:r>
              <a:rPr lang="hu-HU" dirty="0"/>
              <a:t>Heartbreak (2008), My Beautiful Dark Twisted Fantazy (2010), Yeezus (2013), The Life of Pablo (2016), Ye (2018), Jesus Is King (2019), Donda (2021) és Donda 2 (2022). Emellett Kanye kiadott több kollaboratív albumot is. Watch the Throne (2011) Kanye és Jay-Z közös albuma, Kids See Ghosts (2018) amit Kid Cudi és Kanye West egy azonos formáció névvel adott ki, emelett a Vultures 1 és 2 is egy kollaboratív album ahol az egyik legfőbb kollaborátor mindkét albumon Ty Dolla </a:t>
            </a:r>
            <a:r>
              <a:rPr lang="en-GB" dirty="0"/>
              <a:t>$</a:t>
            </a:r>
            <a:r>
              <a:rPr lang="en-GB" dirty="0" err="1"/>
              <a:t>ign</a:t>
            </a:r>
            <a:r>
              <a:rPr lang="hu-HU" dirty="0"/>
              <a:t>. Illetve Kanye kiadott még egy live albumot is a Late Orchestration-t 2006-ban. Emelett </a:t>
            </a:r>
            <a:r>
              <a:rPr lang="en-GB" dirty="0"/>
              <a:t>Kanye West 24-szer </a:t>
            </a:r>
            <a:r>
              <a:rPr lang="en-GB" dirty="0" err="1"/>
              <a:t>kapott</a:t>
            </a:r>
            <a:r>
              <a:rPr lang="en-GB" dirty="0"/>
              <a:t> Grammy d</a:t>
            </a:r>
            <a:r>
              <a:rPr lang="hu-HU" dirty="0"/>
              <a:t>íjat. Nagyon fontos megjegyezni hogy Kanye az elöbb albumok között töbször is teljesen hangzás világot váltott és nagyon szépen képes keverni a zenét, a divatot, egyéb művészeti ágakkal és gyakran politikával is.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808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Kanye </a:t>
            </a:r>
            <a:r>
              <a:rPr lang="en-GB" dirty="0" err="1"/>
              <a:t>karrierje</a:t>
            </a:r>
            <a:r>
              <a:rPr lang="en-GB" dirty="0"/>
              <a:t> </a:t>
            </a:r>
            <a:r>
              <a:rPr lang="en-GB" dirty="0" err="1"/>
              <a:t>eleje</a:t>
            </a:r>
            <a:r>
              <a:rPr lang="en-GB" dirty="0"/>
              <a:t> </a:t>
            </a:r>
            <a:r>
              <a:rPr lang="hu-HU" dirty="0"/>
              <a:t>óta nagy érdeklődést mutatott a divat iránt. Első kollabja 2007-ban egy sneaker kollaboráció volt a A Bathing Ape márkával. 2009-ben színtén egy lépőt dobott ki azomban már a Nike-val Air Yeezy néven. Ezzel ő lett az első olyan Nike kollaborátor aki nem egy sportoló volt. Ebben az évben bejelentett még egy cipőt amit a Louis Vuitton-nal közössen alkottak meg a Paris Fashion Week-en. Kanye 2009-ben </a:t>
            </a:r>
            <a:r>
              <a:rPr lang="en-GB" dirty="0"/>
              <a:t>R</a:t>
            </a:r>
            <a:r>
              <a:rPr lang="hu-HU" dirty="0"/>
              <a:t>ómába költözött ahol a Fendi férfi kollekcijához adott ötleteket. 2013</a:t>
            </a:r>
            <a:r>
              <a:rPr lang="en-GB" dirty="0"/>
              <a:t>-</a:t>
            </a:r>
            <a:r>
              <a:rPr lang="hu-HU" dirty="0"/>
              <a:t>ban az Adidas hivatalossan bejelentette a közös cipő kollaborációt. Hónapokkal késöbb Kanye igazolta az Adidas Yeezy Boosts cipők érkezését. 2016-ban bejelentettek egy hosszú távú együtt működést ennek hatására a Yeezy termékek bekerültek különböző üzletekbe. Ez az együtt működés 2022-ben megszakította az Adidas Kanye kellemetlen megszolalásai miatt. Ugyan ebben az évben a GAP-el 2021-ben kötött tíz éves szerződést felbontotta Kanye.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329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Ye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hu-HU" dirty="0"/>
              <a:t>éggé botrányos és szókimondó személység és sajnos akár mennyire is tehetséges nem tagathatóak le botrányai. Mint például a 2009-es MTV Video Music Awards díj átadóján közbeszólt Taylor Swift beszédén hogy elmondhassa hogy Beyoncé </a:t>
            </a:r>
            <a:r>
              <a:rPr lang="en-GB" dirty="0" err="1"/>
              <a:t>sokkal</a:t>
            </a:r>
            <a:r>
              <a:rPr lang="en-GB" dirty="0"/>
              <a:t> ink</a:t>
            </a:r>
            <a:r>
              <a:rPr lang="hu-HU" dirty="0"/>
              <a:t>ább megérdemelte volna a díjat. Ezzel egy hatalmas víszhangot generálva a médiában. Vagy például a Yeezus albumon megjelent New Slaves c. szám által generált botrány ugyanis a zene egy nem megtisztított Sample-t használt az Omega </a:t>
            </a:r>
            <a:r>
              <a:rPr lang="en-GB" dirty="0"/>
              <a:t>– Gy</a:t>
            </a:r>
            <a:r>
              <a:rPr lang="hu-HU" dirty="0"/>
              <a:t>öngyhajú lány c. számából. Presser Gábor kapott egy 10000 dolláros csekket azonban Presser ezt a csekket nem váltotta be és be perelte Kanye</a:t>
            </a:r>
            <a:r>
              <a:rPr lang="en-GB" dirty="0"/>
              <a:t>-t</a:t>
            </a:r>
            <a:r>
              <a:rPr lang="hu-HU" dirty="0"/>
              <a:t>. Egyik interjúban Presser úgy nyilatkozott Kanyeről </a:t>
            </a:r>
            <a:r>
              <a:rPr lang="en-GB" dirty="0"/>
              <a:t>“</a:t>
            </a:r>
            <a:r>
              <a:rPr lang="en-GB" dirty="0" err="1"/>
              <a:t>nagyon</a:t>
            </a:r>
            <a:r>
              <a:rPr lang="en-GB" dirty="0"/>
              <a:t> </a:t>
            </a:r>
            <a:r>
              <a:rPr lang="en-GB" dirty="0" err="1"/>
              <a:t>szarh</a:t>
            </a:r>
            <a:r>
              <a:rPr lang="hu-HU" dirty="0"/>
              <a:t>ázi figura</a:t>
            </a:r>
            <a:r>
              <a:rPr lang="en-GB" dirty="0"/>
              <a:t>”.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mondjuk</a:t>
            </a:r>
            <a:r>
              <a:rPr lang="en-GB" dirty="0"/>
              <a:t> </a:t>
            </a:r>
            <a:r>
              <a:rPr lang="hu-HU" dirty="0"/>
              <a:t>Kanye </a:t>
            </a:r>
            <a:r>
              <a:rPr lang="en-GB" dirty="0"/>
              <a:t>2016</a:t>
            </a:r>
            <a:r>
              <a:rPr lang="hu-HU" dirty="0"/>
              <a:t>-os mentális krízise amikor megbotránkoztató beszédeket mondott színpadon és a Saint Pablo turné többi időpontját lemondta. Emelett nyíltan támogatta Donalt Trump-ot és azt is állitotta hogy a rabszolgaság egy választás majd 2020-ban elindult az amerikai elnök választásokon. Botrányt keltett még Kim Kardashian-nel való válása is illetve a 2022-ben tett anti-szemitista kijelentései és megnyilvánulásai ami szintén</a:t>
            </a:r>
            <a:r>
              <a:rPr lang="en-GB" dirty="0"/>
              <a:t> </a:t>
            </a:r>
            <a:r>
              <a:rPr lang="en-GB" dirty="0" err="1"/>
              <a:t>botr</a:t>
            </a:r>
            <a:r>
              <a:rPr lang="hu-HU" dirty="0"/>
              <a:t>ányt keltett 2025 elején.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987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A3F4E-0279-4AD0-9CDA-B9CA958B7FD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91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465E-AE1A-5606-23C4-03B79DBC1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A19F3-B567-2F6A-ECBF-8326BEEB4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69A05-7C3A-AF2F-C8B6-B10CB8F8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401EE-0A30-E4ED-2E42-A8402DAC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0CF7-9975-C5F0-262B-7ACF01AF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12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2F98-B56B-CED6-076D-F5E6F9BD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1AF74-1F2A-F1A8-3820-19F3E63A9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F853F-4FB8-0374-BF36-59F5CA858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3CD8-0513-910D-1F22-CC569985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271C-7FBD-8C6D-09D6-4C2E0017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37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04351-F9A1-3786-8537-22DB3A04E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A40D7-F06D-4CA9-9F1D-0475D0E08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6D2C-28CA-E4B7-53BD-F4D76486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5BD7-9536-B3F0-5528-3FEF238E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C659C-AF8A-AD0F-DE90-A796E3AC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44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51D4-1AD9-CA5C-ECA1-AF0CDDA2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0A5E-5607-E3BC-0E40-62DE99E33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7DE9D-1B86-7893-2E0C-DC45372C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2A315-926B-EE3C-6B91-56D742EA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2DD4-FA58-5EF2-F932-4F567607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91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2772-4D2D-39C7-AAF7-17F2D945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376E-6CAA-C05A-3026-37549270E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87FA9-5D74-4A0E-DBC6-322FEE99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484-95F6-89FB-BBA3-CEE5CF61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AE92-DEB4-420E-926F-9C249E19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376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0CA6-7A1D-D1B6-C4F2-FE2C94D1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04C9-3C46-4910-B66F-E3054457B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38E78-3836-D1AD-F1E6-D886FBD9B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A7F28-697B-CEFF-8A94-0B901AA2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D2212-D494-C6B5-B338-89D42C13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5C3EA-BDBB-40CC-8ECB-65F86319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712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7B13-7EF1-7C4F-8C73-71D15B6A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B8D5F-4B92-8525-AFF7-D32DF3FA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333DB-01CA-D100-3038-2D629BFCF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7EC14-A3F3-B6C2-4965-B2C91B3FD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86E78-E177-0F61-089F-0459550A0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224A9-F5BA-5EC9-DCA4-62E8D47F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B2AFA-281D-CF96-E6E3-CB515CD67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28C1F-5A35-5C15-68F3-6982CA21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204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5676-EB32-7E73-1531-4793E153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DD279-69E6-30C8-1D47-56D0DA77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2E345-C925-1936-4922-A0BDB078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D6F0A-C136-F388-0B3E-9C9364A3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889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5A3CA-35DB-54DE-F352-A5C29705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358A4-F9D0-E095-4531-D4CF143D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05562-816E-7275-0F67-1CB382DA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615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C017-AF1F-911D-6E92-C71408D5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B070-A22C-F029-C7D7-5559F837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BBFF0-743B-2960-D7C5-95F5F5D1E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230D6-68A3-4D0B-7946-B03F3081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4541C-9BB4-DF85-AD3E-6C86494C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3756-774D-C403-3856-B8357657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395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A511-1068-89DA-68AA-658D3F29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37800C-4024-F35D-A08E-E0A1F8A68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4CC33-8765-B962-A30A-D9766115C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BAD81-FA69-FA9B-991B-CD15D091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39516-85BB-C3A3-82CC-BE6B6CAD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937B8-CB9C-5846-E93C-FF211A51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76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1B0F5-EEAC-DBD6-ED4E-714E3AC8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103B-3B36-FBA1-4164-2EE858530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E18B-ECA3-0A12-0DA4-1FED4FD82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07F60-CC44-4AFE-9447-C292F5728D7C}" type="datetimeFigureOut">
              <a:rPr lang="hu-HU" smtClean="0"/>
              <a:t>2025. 11. 30.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D9C3-9946-7814-E883-512222A97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C3CB-18CF-AA96-196C-FA7DE586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3EA18-A1BE-4B40-8599-B383C5D9B8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654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up at the moon&#10;&#10;AI-generated content may be incorrect.">
            <a:extLst>
              <a:ext uri="{FF2B5EF4-FFF2-40B4-BE49-F238E27FC236}">
                <a16:creationId xmlns:a16="http://schemas.microsoft.com/office/drawing/2014/main" id="{020BD186-C1BD-1164-0A6B-B11111F9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8217" y="0"/>
            <a:ext cx="10483784" cy="6987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0397E-EFEB-4754-ED1A-9F2513293C7B}"/>
              </a:ext>
            </a:extLst>
          </p:cNvPr>
          <p:cNvSpPr/>
          <p:nvPr/>
        </p:nvSpPr>
        <p:spPr>
          <a:xfrm>
            <a:off x="-1" y="0"/>
            <a:ext cx="6096002" cy="6858000"/>
          </a:xfrm>
          <a:prstGeom prst="rect">
            <a:avLst/>
          </a:prstGeom>
          <a:solidFill>
            <a:srgbClr val="0A0A0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A01F4-62E3-C492-05F5-B71CDB0DA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212" y="587632"/>
            <a:ext cx="3249561" cy="2841368"/>
          </a:xfrm>
        </p:spPr>
        <p:txBody>
          <a:bodyPr>
            <a:noAutofit/>
          </a:bodyPr>
          <a:lstStyle/>
          <a:p>
            <a:r>
              <a:rPr lang="en-GB" sz="20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</a:t>
            </a:r>
            <a:endParaRPr lang="hu-HU" sz="20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183F7-5BF6-75B5-CAB4-D0C57F18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212" y="3429000"/>
            <a:ext cx="1976284" cy="458685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(Kanye West)</a:t>
            </a:r>
            <a:endParaRPr lang="hu-HU" sz="2000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42FAA6A-7064-26FC-2BE8-68E8ECEBDA3F}"/>
              </a:ext>
            </a:extLst>
          </p:cNvPr>
          <p:cNvSpPr txBox="1">
            <a:spLocks/>
          </p:cNvSpPr>
          <p:nvPr/>
        </p:nvSpPr>
        <p:spPr>
          <a:xfrm>
            <a:off x="-1" y="6578551"/>
            <a:ext cx="2717916" cy="27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</a:t>
            </a:r>
            <a:r>
              <a:rPr lang="hu-HU" sz="105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készítette</a:t>
            </a:r>
            <a:r>
              <a:rPr lang="en-GB" sz="105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GB" sz="105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Kecsk</a:t>
            </a:r>
            <a:r>
              <a:rPr lang="hu-HU" sz="105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és Márk</a:t>
            </a:r>
            <a:r>
              <a:rPr lang="en-GB" sz="105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</a:t>
            </a:r>
            <a:endParaRPr lang="hu-HU" sz="105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3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6940-577C-E901-C697-4D284D6C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B202B0-8DA5-DB68-BBF0-5EFC5405A870}"/>
              </a:ext>
            </a:extLst>
          </p:cNvPr>
          <p:cNvSpPr/>
          <p:nvPr/>
        </p:nvSpPr>
        <p:spPr>
          <a:xfrm>
            <a:off x="2409371" y="0"/>
            <a:ext cx="9782628" cy="6858000"/>
          </a:xfrm>
          <a:prstGeom prst="rect">
            <a:avLst/>
          </a:prstGeom>
          <a:solidFill>
            <a:srgbClr val="0A0A0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9" name="Picture 8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197AE510-D22D-167A-853C-8F37291E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6" b="95010" l="9993" r="89933">
                        <a14:foregroundMark x1="38810" y1="16700" x2="37612" y2="7186"/>
                        <a14:foregroundMark x1="61677" y1="74052" x2="62275" y2="95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776" b="18806"/>
          <a:stretch>
            <a:fillRect/>
          </a:stretch>
        </p:blipFill>
        <p:spPr>
          <a:xfrm flipH="1">
            <a:off x="-2" y="1805970"/>
            <a:ext cx="7989237" cy="5052030"/>
          </a:xfrm>
          <a:prstGeom prst="rect">
            <a:avLst/>
          </a:prstGeom>
          <a:effectLst>
            <a:outerShdw blurRad="584200" dist="38100" dir="10800000" sx="104000" sy="104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E45F5-DA63-B4B7-2436-9985DC07F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6885" y="637373"/>
            <a:ext cx="6007509" cy="1168597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Korai </a:t>
            </a:r>
            <a:r>
              <a:rPr lang="hu-H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élete és karrierje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2BDEC-365C-89A2-969F-B0C775F96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372027"/>
            <a:ext cx="5756788" cy="3519794"/>
          </a:xfrm>
        </p:spPr>
        <p:txBody>
          <a:bodyPr>
            <a:norm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Született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J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únius 8. 1977, Atlanta, de Chicago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-ban 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nőtt fel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Roc-A-Fella Records producer k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ént kezdte karrierjét.</a:t>
            </a:r>
          </a:p>
          <a:p>
            <a:pPr algn="r"/>
            <a:endParaRPr lang="en-GB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Át törést hozott 2004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ben a 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“The College Dropout ”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című albumja.</a:t>
            </a:r>
          </a:p>
        </p:txBody>
      </p:sp>
    </p:spTree>
    <p:extLst>
      <p:ext uri="{BB962C8B-B14F-4D97-AF65-F5344CB8AC3E}">
        <p14:creationId xmlns:p14="http://schemas.microsoft.com/office/powerpoint/2010/main" val="169496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477B9-46E0-A552-2C32-E6982F53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60B4DB-A8D7-1335-90FD-B44B0C737E3F}"/>
              </a:ext>
            </a:extLst>
          </p:cNvPr>
          <p:cNvSpPr/>
          <p:nvPr/>
        </p:nvSpPr>
        <p:spPr>
          <a:xfrm>
            <a:off x="1" y="0"/>
            <a:ext cx="9764450" cy="6858000"/>
          </a:xfrm>
          <a:prstGeom prst="rect">
            <a:avLst/>
          </a:prstGeom>
          <a:solidFill>
            <a:srgbClr val="0A0A0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32C4-AA18-F09D-364D-337B3FCD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4716" y="572883"/>
            <a:ext cx="6007509" cy="1168597"/>
          </a:xfrm>
        </p:spPr>
        <p:txBody>
          <a:bodyPr>
            <a:no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Zene és Innováció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C6FA1-F75D-7880-BD5E-74DDEE6D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334" y="2314363"/>
            <a:ext cx="5756788" cy="35197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10+ St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údió album és több mint 2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Grammy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Többször is átdolgozta hangzás világát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b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808s 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&amp; 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Heartbreak, Yeezus, Donda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Ügyes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 vegyíti a Hip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-Hop-</a:t>
            </a: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ot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divattal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m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űvészettel és politikával is.</a:t>
            </a:r>
          </a:p>
        </p:txBody>
      </p:sp>
      <p:pic>
        <p:nvPicPr>
          <p:cNvPr id="9" name="Picture 8" descr="A person standing in front of a microphone&#10;&#10;AI-generated content may be incorrect.">
            <a:extLst>
              <a:ext uri="{FF2B5EF4-FFF2-40B4-BE49-F238E27FC236}">
                <a16:creationId xmlns:a16="http://schemas.microsoft.com/office/drawing/2014/main" id="{3A09CAAE-E48F-5611-E041-2043A7341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99277" l="10000" r="90000">
                        <a14:foregroundMark x1="58398" y1="11123" x2="59023" y2="29978"/>
                        <a14:foregroundMark x1="59688" y1="32036" x2="60859" y2="20912"/>
                        <a14:foregroundMark x1="57852" y1="32036" x2="63281" y2="30311"/>
                        <a14:foregroundMark x1="63281" y1="30311" x2="64297" y2="19466"/>
                        <a14:foregroundMark x1="64297" y1="19466" x2="63086" y2="10567"/>
                        <a14:foregroundMark x1="63086" y1="10567" x2="57695" y2="6897"/>
                        <a14:foregroundMark x1="57695" y1="6897" x2="56680" y2="7230"/>
                        <a14:foregroundMark x1="61641" y1="90934" x2="81094" y2="87319"/>
                        <a14:foregroundMark x1="81094" y1="87319" x2="81406" y2="86652"/>
                        <a14:foregroundMark x1="48750" y1="47219" x2="43047" y2="55451"/>
                        <a14:foregroundMark x1="43047" y1="55451" x2="41719" y2="75918"/>
                        <a14:foregroundMark x1="78945" y1="82425" x2="84141" y2="82202"/>
                        <a14:foregroundMark x1="84141" y1="82202" x2="84141" y2="82202"/>
                        <a14:foregroundMark x1="66563" y1="97386" x2="51602" y2="99277"/>
                        <a14:foregroundMark x1="44727" y1="97052" x2="45234" y2="99277"/>
                        <a14:foregroundMark x1="45625" y1="90211" x2="45508" y2="96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4715" y="0"/>
            <a:ext cx="9764450" cy="6858000"/>
          </a:xfrm>
          <a:prstGeom prst="rect">
            <a:avLst/>
          </a:prstGeom>
          <a:effectLst>
            <a:outerShdw blurRad="292100" dist="38100" sx="103000" sy="103000" algn="l" rotWithShape="0">
              <a:prstClr val="black">
                <a:alpha val="3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93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D945-4107-55AA-863C-02016CF7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AACAE-1F17-2BA1-AA3D-12D7ED0C213E}"/>
              </a:ext>
            </a:extLst>
          </p:cNvPr>
          <p:cNvSpPr/>
          <p:nvPr/>
        </p:nvSpPr>
        <p:spPr>
          <a:xfrm>
            <a:off x="-2" y="0"/>
            <a:ext cx="7213601" cy="6858000"/>
          </a:xfrm>
          <a:prstGeom prst="rect">
            <a:avLst/>
          </a:prstGeom>
          <a:solidFill>
            <a:srgbClr val="0A0A0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9F773-3EE5-8447-2165-FD30120A1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748" y="29055"/>
            <a:ext cx="6007509" cy="1168597"/>
          </a:xfrm>
        </p:spPr>
        <p:txBody>
          <a:bodyPr>
            <a:noAutofit/>
          </a:bodyPr>
          <a:lstStyle/>
          <a:p>
            <a:pPr algn="r"/>
            <a:r>
              <a:rPr lang="en-GB" dirty="0" err="1">
                <a:solidFill>
                  <a:srgbClr val="0A0A0A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Divat</a:t>
            </a:r>
            <a:endParaRPr lang="hu-HU" dirty="0">
              <a:solidFill>
                <a:srgbClr val="0A0A0A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pair of shoes with text on it&#10;&#10;AI-generated content may be incorrect.">
            <a:extLst>
              <a:ext uri="{FF2B5EF4-FFF2-40B4-BE49-F238E27FC236}">
                <a16:creationId xmlns:a16="http://schemas.microsoft.com/office/drawing/2014/main" id="{891A4C96-606F-E4C0-E52A-D5997C15F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350" r="94450">
                        <a14:foregroundMark x1="12100" y1="61150" x2="9350" y2="60750"/>
                        <a14:foregroundMark x1="88300" y1="64550" x2="93150" y2="59900"/>
                        <a14:foregroundMark x1="92100" y1="61600" x2="91700" y2="57350"/>
                        <a14:foregroundMark x1="93600" y1="59250" x2="88950" y2="55850"/>
                        <a14:foregroundMark x1="94450" y1="58850" x2="91050" y2="56700"/>
                        <a14:foregroundMark x1="52950" y1="31300" x2="55300" y2="29650"/>
                        <a14:foregroundMark x1="51950" y1="31300" x2="54150" y2="29800"/>
                        <a14:foregroundMark x1="54000" y1="29800" x2="54150" y2="29250"/>
                        <a14:foregroundMark x1="55100" y1="29250" x2="53900" y2="28900"/>
                        <a14:foregroundMark x1="60300" y1="38600" x2="62600" y2="39350"/>
                        <a14:foregroundMark x1="65750" y1="43900" x2="69150" y2="45350"/>
                        <a14:foregroundMark x1="64400" y1="42650" x2="69850" y2="45200"/>
                        <a14:foregroundMark x1="69800" y1="47800" x2="74850" y2="48600"/>
                        <a14:foregroundMark x1="83000" y1="53150" x2="92200" y2="56950"/>
                        <a14:foregroundMark x1="92650" y1="56900" x2="80550" y2="52300"/>
                        <a14:foregroundMark x1="82350" y1="52100" x2="91950" y2="56900"/>
                        <a14:foregroundMark x1="85400" y1="54100" x2="74450" y2="4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8" y="-992060"/>
            <a:ext cx="8135606" cy="8135606"/>
          </a:xfrm>
          <a:prstGeom prst="rect">
            <a:avLst/>
          </a:prstGeom>
          <a:effectLst>
            <a:outerShdw blurRad="850900" dist="38100" sx="104000" sy="1040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7CC03C-E03A-3CC9-2EA0-FE85B956A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779" y="1320800"/>
            <a:ext cx="4807564" cy="964806"/>
          </a:xfrm>
        </p:spPr>
        <p:txBody>
          <a:bodyPr>
            <a:normAutofit lnSpcReduction="10000"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Ye többször kollaborált nagy márkákkal.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A1A2C3-353B-1BDE-BAFF-40845BAAD49E}"/>
              </a:ext>
            </a:extLst>
          </p:cNvPr>
          <p:cNvSpPr txBox="1">
            <a:spLocks/>
          </p:cNvSpPr>
          <p:nvPr/>
        </p:nvSpPr>
        <p:spPr>
          <a:xfrm>
            <a:off x="1194562" y="3075743"/>
            <a:ext cx="3405062" cy="1378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Megalap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ította a Yeezy neveű márkáját Adidas együttműködésével.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12C5EA8-7C7D-B90E-3AE5-FFDFDF4E4490}"/>
              </a:ext>
            </a:extLst>
          </p:cNvPr>
          <p:cNvSpPr txBox="1">
            <a:spLocks/>
          </p:cNvSpPr>
          <p:nvPr/>
        </p:nvSpPr>
        <p:spPr>
          <a:xfrm>
            <a:off x="878437" y="5023496"/>
            <a:ext cx="4807564" cy="964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Bathing </a:t>
            </a: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Ape,Nike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Louis Vuitton, Adias, GAP</a:t>
            </a: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9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B4FD1-FB81-C328-90E1-72BC671B7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ing two microphones&#10;&#10;AI-generated content may be incorrect.">
            <a:extLst>
              <a:ext uri="{FF2B5EF4-FFF2-40B4-BE49-F238E27FC236}">
                <a16:creationId xmlns:a16="http://schemas.microsoft.com/office/drawing/2014/main" id="{B4057D98-AECC-D8F8-A969-D8AF92F48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2"/>
          <a:stretch>
            <a:fillRect/>
          </a:stretch>
        </p:blipFill>
        <p:spPr>
          <a:xfrm>
            <a:off x="-1" y="-1"/>
            <a:ext cx="12191999" cy="62193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43D69C-4D57-6208-FC60-36D5D4F40A84}"/>
              </a:ext>
            </a:extLst>
          </p:cNvPr>
          <p:cNvSpPr/>
          <p:nvPr/>
        </p:nvSpPr>
        <p:spPr>
          <a:xfrm>
            <a:off x="0" y="3392488"/>
            <a:ext cx="12191999" cy="3465512"/>
          </a:xfrm>
          <a:prstGeom prst="rect">
            <a:avLst/>
          </a:prstGeom>
          <a:solidFill>
            <a:srgbClr val="0A0A0A"/>
          </a:solidFill>
          <a:ln>
            <a:noFill/>
          </a:ln>
          <a:effectLst>
            <a:outerShdw blurRad="850900" dist="38100" dir="16200000" sx="104000" sy="104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365AD-4B9D-C5B8-4620-1D2717C65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108" y="4335906"/>
            <a:ext cx="6007509" cy="1168597"/>
          </a:xfrm>
        </p:spPr>
        <p:txBody>
          <a:bodyPr>
            <a:noAutofit/>
          </a:bodyPr>
          <a:lstStyle/>
          <a:p>
            <a:pPr algn="l"/>
            <a:r>
              <a:rPr lang="en-GB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Botr</a:t>
            </a:r>
            <a:r>
              <a:rPr lang="hu-H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ányok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CDBFD-1E0A-82E7-D588-31C581533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5211" y="3744606"/>
            <a:ext cx="5756788" cy="35197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Sz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ókimondó és az elmúlt években kifejezetten botrányos alak.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Ment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ális problémák.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2020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-ban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indult az amerikai elnökválasztásokon.</a:t>
            </a:r>
          </a:p>
        </p:txBody>
      </p:sp>
    </p:spTree>
    <p:extLst>
      <p:ext uri="{BB962C8B-B14F-4D97-AF65-F5344CB8AC3E}">
        <p14:creationId xmlns:p14="http://schemas.microsoft.com/office/powerpoint/2010/main" val="25155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071B-93F4-830C-8FD8-1F523D56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B8CC7-2FDB-E526-A68B-11D1C807523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A0A0A"/>
          </a:solidFill>
          <a:ln>
            <a:noFill/>
          </a:ln>
          <a:effectLst>
            <a:outerShdw blurRad="850900" dist="38100" dir="16200000" sx="104000" sy="104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78CE7-95D5-D79A-4FE5-700D8F13D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303" y="2990235"/>
            <a:ext cx="10117394" cy="877529"/>
          </a:xfrm>
          <a:noFill/>
        </p:spPr>
        <p:txBody>
          <a:bodyPr>
            <a:normAutofit lnSpcReduction="10000"/>
          </a:bodyPr>
          <a:lstStyle/>
          <a:p>
            <a:pPr algn="l"/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Botr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ányait leszámítva ki jelentehetjük hogy a 21. század egyik legbefojásosabb előadója és tehetsége letagathatlan. 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Reform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álta a H</a:t>
            </a:r>
            <a:r>
              <a:rPr lang="en-GB" sz="20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ip</a:t>
            </a:r>
            <a:r>
              <a:rPr lang="en-GB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-Hop</a:t>
            </a:r>
            <a:r>
              <a:rPr lang="hu-HU" sz="20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világát és meg annyi mást.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4615F-BB33-6336-3F0A-873064EE2526}"/>
              </a:ext>
            </a:extLst>
          </p:cNvPr>
          <p:cNvSpPr/>
          <p:nvPr/>
        </p:nvSpPr>
        <p:spPr>
          <a:xfrm>
            <a:off x="968852" y="2990235"/>
            <a:ext cx="68451" cy="87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37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1F1F-B08E-FD31-FE89-0EAFDC80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on a rock&#10;&#10;AI-generated content may be incorrect.">
            <a:extLst>
              <a:ext uri="{FF2B5EF4-FFF2-40B4-BE49-F238E27FC236}">
                <a16:creationId xmlns:a16="http://schemas.microsoft.com/office/drawing/2014/main" id="{F63833C0-87B4-C77C-A063-0F0C8B847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207C36D-AE8D-133B-31B9-0FF9E6967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91749"/>
            <a:ext cx="12191999" cy="366251"/>
          </a:xfrm>
        </p:spPr>
        <p:txBody>
          <a:bodyPr>
            <a:normAutofit/>
          </a:bodyPr>
          <a:lstStyle/>
          <a:p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Úgy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érzem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túl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elfoglalt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vagyok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történelem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írásával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ahhoz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hogy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elolvassam</a:t>
            </a:r>
            <a:r>
              <a:rPr lang="en-GB" sz="1600" i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.” </a:t>
            </a:r>
            <a:r>
              <a:rPr lang="en-GB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 Ye</a:t>
            </a:r>
            <a:endParaRPr lang="hu-HU" sz="16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1085</Words>
  <Application>Microsoft Office PowerPoint</Application>
  <PresentationFormat>Widescreen</PresentationFormat>
  <Paragraphs>41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Cascadia Code</vt:lpstr>
      <vt:lpstr>Office Theme</vt:lpstr>
      <vt:lpstr>Ye</vt:lpstr>
      <vt:lpstr>Korai élete és karrierje</vt:lpstr>
      <vt:lpstr>Zene és Innováció</vt:lpstr>
      <vt:lpstr>Divat</vt:lpstr>
      <vt:lpstr>Botrányok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 (Kanye West) Prezentáció</dc:title>
  <dc:subject>Kanye West</dc:subject>
  <dc:creator>O365 felhasználó; Kecsés Márk</dc:creator>
  <cp:lastModifiedBy>O365 felhasználó</cp:lastModifiedBy>
  <cp:revision>12</cp:revision>
  <dcterms:created xsi:type="dcterms:W3CDTF">2025-10-16T19:22:29Z</dcterms:created>
  <dcterms:modified xsi:type="dcterms:W3CDTF">2025-11-30T21:37:53Z</dcterms:modified>
</cp:coreProperties>
</file>